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5" r:id="rId6"/>
    <p:sldId id="268" r:id="rId7"/>
    <p:sldId id="272" r:id="rId8"/>
    <p:sldId id="277" r:id="rId9"/>
    <p:sldId id="300" r:id="rId10"/>
    <p:sldId id="282" r:id="rId11"/>
    <p:sldId id="299" r:id="rId12"/>
  </p:sldIdLst>
  <p:sldSz cx="12192000" cy="6858000"/>
  <p:notesSz cx="6858000" cy="9144000"/>
  <p:embeddedFontLst>
    <p:embeddedFont>
      <p:font typeface="Avenir Next LT Pro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12/16/2023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12/16/2023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12/16/2023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obertjones-987/EdTech_Analysis.git" TargetMode="Externa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EdTech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err="1"/>
              <a:t>Uplisu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EdTech Analysis…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3200" dirty="0"/>
              <a:t>In this Analysis we are about to find out the Cluster Wise Active users, In Active and Fairly Active Users.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05630-4C19-4EFD-A09A-6A32A706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6F134A-D1ED-0A90-15CF-C3F74FE03BF0}"/>
              </a:ext>
            </a:extLst>
          </p:cNvPr>
          <p:cNvSpPr txBox="1"/>
          <p:nvPr/>
        </p:nvSpPr>
        <p:spPr>
          <a:xfrm>
            <a:off x="1703294" y="2671482"/>
            <a:ext cx="498392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collected as a Cluster wise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Preprocess: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Cleaned the data using python 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Analyzed Data using EDA to find the 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3623" y="96734"/>
            <a:ext cx="10515600" cy="561409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EDA Images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17B069A-211F-E084-7A89-5DB9319BD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170" y="1392611"/>
            <a:ext cx="4194122" cy="2973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1264241-68D8-1B33-BEDC-A9E4EF7D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627" y="3987067"/>
            <a:ext cx="4213534" cy="269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7D0202F3-F334-1F95-941B-ADC595BD7D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226" y="884091"/>
            <a:ext cx="4310070" cy="274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1826F-0A0A-61CB-6D52-4EC75A352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201115"/>
            <a:ext cx="10515600" cy="614674"/>
          </a:xfrm>
        </p:spPr>
        <p:txBody>
          <a:bodyPr>
            <a:normAutofit fontScale="90000"/>
          </a:bodyPr>
          <a:lstStyle/>
          <a:p>
            <a:r>
              <a:rPr lang="en-US" dirty="0"/>
              <a:t>Dashboard Image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2D660A-1214-D55C-E4E1-DA9DC3FDC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00" y="815789"/>
            <a:ext cx="10074513" cy="560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4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Insights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776A1E2-78CA-59BE-17A5-AFBC6353B136}"/>
              </a:ext>
            </a:extLst>
          </p:cNvPr>
          <p:cNvSpPr txBox="1"/>
          <p:nvPr/>
        </p:nvSpPr>
        <p:spPr>
          <a:xfrm>
            <a:off x="735106" y="1728613"/>
            <a:ext cx="1126863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u="sng" dirty="0">
                <a:solidFill>
                  <a:schemeClr val="bg1"/>
                </a:solidFill>
              </a:rPr>
              <a:t>Active Users – 73, Fairly Active Users – 391, Inactive Users – 1213.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According to the Analysis Active Users in the 4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Quarter of the year is Most High, comparatively other Quarters.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Numbers are less enrolled the Courses in the first Quarter, so we can concentrate on Post Exam Courses like NEET, IIT – coaching Trainings.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EB50255-1452-06A0-F236-1FAFD7F8B92B}"/>
              </a:ext>
            </a:extLst>
          </p:cNvPr>
          <p:cNvSpPr txBox="1"/>
          <p:nvPr/>
        </p:nvSpPr>
        <p:spPr>
          <a:xfrm>
            <a:off x="735106" y="4677818"/>
            <a:ext cx="10422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Power BI – Dashboard link (uploaded in my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) - </a:t>
            </a:r>
            <a:r>
              <a:rPr lang="en-US" dirty="0">
                <a:solidFill>
                  <a:schemeClr val="bg1"/>
                </a:solidFill>
                <a:hlinkClick r:id="rId2"/>
              </a:rPr>
              <a:t>https://github.com/robertjones-987/EdTech_Analysis.git</a:t>
            </a:r>
            <a:endParaRPr lang="en-US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Robert Jones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34</TotalTime>
  <Words>171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Avenir Next LT Pro</vt:lpstr>
      <vt:lpstr>Calibri</vt:lpstr>
      <vt:lpstr>Arial</vt:lpstr>
      <vt:lpstr>Speak Pro</vt:lpstr>
      <vt:lpstr>Office Theme</vt:lpstr>
      <vt:lpstr>EdTech Analysis</vt:lpstr>
      <vt:lpstr>Introduction</vt:lpstr>
      <vt:lpstr>Data</vt:lpstr>
      <vt:lpstr>Data</vt:lpstr>
      <vt:lpstr>Sample EDA Images</vt:lpstr>
      <vt:lpstr>Dashboard Image</vt:lpstr>
      <vt:lpstr>Insights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EdTech Analysis</dc:title>
  <dc:creator>Robert Jones</dc:creator>
  <cp:lastModifiedBy>Robert Jones</cp:lastModifiedBy>
  <cp:revision>2</cp:revision>
  <dcterms:created xsi:type="dcterms:W3CDTF">2023-12-16T05:10:39Z</dcterms:created>
  <dcterms:modified xsi:type="dcterms:W3CDTF">2023-12-16T05:46:31Z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